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65" r:id="rId2"/>
    <p:sldId id="259" r:id="rId3"/>
    <p:sldId id="262" r:id="rId4"/>
    <p:sldId id="260" r:id="rId5"/>
    <p:sldId id="261" r:id="rId6"/>
    <p:sldId id="263" r:id="rId7"/>
    <p:sldId id="264" r:id="rId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2971" autoAdjust="0"/>
  </p:normalViewPr>
  <p:slideViewPr>
    <p:cSldViewPr snapToGrid="0">
      <p:cViewPr varScale="1">
        <p:scale>
          <a:sx n="96" d="100"/>
          <a:sy n="96" d="100"/>
        </p:scale>
        <p:origin x="18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ED66F-E57D-4C99-8406-6C11832D4D31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411B-7424-49E7-86D6-AFFDA86E5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3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411B-7424-49E7-86D6-AFFDA86E5E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29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planModifiez les styles du texte du masque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010DDAF-5B65-497E-9DEB-316D096CE9E7}" type="datetime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22/11/2017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E73B207-4244-4C55-AD24-9AEE0E35F458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458816" y="1855377"/>
            <a:ext cx="8010941" cy="403852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Contexte  :</a:t>
            </a:r>
          </a:p>
          <a:p>
            <a:pPr marL="360" algn="ctr">
              <a:lnSpc>
                <a:spcPct val="90000"/>
              </a:lnSpc>
              <a:buClr>
                <a:srgbClr val="000000"/>
              </a:buClr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 axes de financement ont été proposé aux missions locales d'Ile-de-France en 2017.  </a:t>
            </a: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mission locale Ivry-Vitry a répondu à l’une d’entre elles ; le soutien aux actions avec priorités régionales : renforcer les </a:t>
            </a:r>
            <a:r>
              <a:rPr lang="fr-F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entrées en apprentissage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les jeunes accompagnés par les missions locales.</a:t>
            </a: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1709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528390" y="2345635"/>
            <a:ext cx="7824929" cy="31208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Objectifs :</a:t>
            </a:r>
          </a:p>
          <a:p>
            <a:pPr marL="360" algn="ctr">
              <a:lnSpc>
                <a:spcPct val="90000"/>
              </a:lnSpc>
              <a:buClr>
                <a:srgbClr val="000000"/>
              </a:buClr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Accompagner 36 jeunes vers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l’apprentissage à la rentrée de septembre 2018  dont 16 qui doivent intégrer un CFA</a:t>
            </a: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458816" y="1825560"/>
            <a:ext cx="7824929" cy="39955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endParaRPr lang="fr-FR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90000"/>
              </a:lnSpc>
              <a:buClr>
                <a:srgbClr val="000000"/>
              </a:buClr>
            </a:pPr>
            <a:endParaRPr lang="fr-FR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 en œuvre :</a:t>
            </a:r>
          </a:p>
          <a:p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Lancement de l’action dans le cadre d’une présentation à la PSAD du 23/11/2017</a:t>
            </a: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058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458816" y="2216426"/>
            <a:ext cx="8162861" cy="39855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Recueil des candidatures :</a:t>
            </a:r>
          </a:p>
          <a:p>
            <a:pPr marL="360" algn="ctr">
              <a:lnSpc>
                <a:spcPct val="90000"/>
              </a:lnSpc>
              <a:buClr>
                <a:srgbClr val="000000"/>
              </a:buClr>
            </a:pPr>
            <a:endParaRPr lang="fr-FR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Novembre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 à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juin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conseillers repèrent les jeunes qui recherchent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maître d’apprentissage pour la rentrée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2018-2019.</a:t>
            </a: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conseillers valident avec les jeunes les projets, à travers un travail d’orientation, des périodes de stages, des visites entreprises, des forums, des périodes de formation ou de mise à niveau (passerelle apprentissage, RAN, PPP, etc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fr-FR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5666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458816" y="1855376"/>
            <a:ext cx="8219662" cy="39657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 en œuvre :</a:t>
            </a:r>
          </a:p>
          <a:p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partir de janvier 2018 : création d’un atelier hebdomadaire d’une demie journée « les mercredis de l’apprentissage » :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partie consacrée à la présentation du contrat d’apprentissage, des modalités de formation,</a:t>
            </a: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fr-FR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660" lvl="2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partie recherche d’entreprise :</a:t>
            </a:r>
          </a:p>
          <a:p>
            <a:pPr marL="1600200" lvl="3" indent="-228240"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Recherche de stages, PMSMP, </a:t>
            </a:r>
          </a:p>
          <a:p>
            <a:pPr marL="1600200" lvl="3" indent="-228240">
              <a:buClr>
                <a:srgbClr val="000000"/>
              </a:buClr>
              <a:buFont typeface="Arial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Visites entreprises, CV, préparation entretien,  etc.</a:t>
            </a: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2540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458816" y="3041374"/>
            <a:ext cx="8219662" cy="27797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Comité de pilotage intermédiaire:</a:t>
            </a:r>
          </a:p>
          <a:p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Date à définir en juin 2018</a:t>
            </a: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242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458816" y="3041374"/>
            <a:ext cx="8219662" cy="27797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buClr>
                <a:srgbClr val="000000"/>
              </a:buClr>
            </a:pPr>
            <a:r>
              <a:rPr lang="fr-F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Résultats :</a:t>
            </a:r>
          </a:p>
          <a:p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560" lvl="1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Présentation des résultats lors du comité de pilotage </a:t>
            </a:r>
            <a:r>
              <a:rPr lang="fr-FR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 fin octobre 2018 (date </a:t>
            </a:r>
            <a:r>
              <a:rPr lang="fr-FR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définir)</a:t>
            </a:r>
            <a:endParaRPr lang="fr-FR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>
              <a:buClr>
                <a:srgbClr val="000000"/>
              </a:buClr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106437" y="53021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Appel à projets APPRENTISSAGE</a:t>
            </a:r>
          </a:p>
          <a:p>
            <a:pPr>
              <a:lnSpc>
                <a:spcPct val="9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Action financée par la Région Ile-de-France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513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</TotalTime>
  <Words>276</Words>
  <Application>Microsoft Office PowerPoint</Application>
  <PresentationFormat>Grand écran</PresentationFormat>
  <Paragraphs>52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Chargé de Communication</dc:creator>
  <cp:lastModifiedBy>Jean-Louis TARGAT</cp:lastModifiedBy>
  <cp:revision>39</cp:revision>
  <cp:lastPrinted>2017-08-02T06:28:49Z</cp:lastPrinted>
  <dcterms:created xsi:type="dcterms:W3CDTF">2017-05-03T13:15:51Z</dcterms:created>
  <dcterms:modified xsi:type="dcterms:W3CDTF">2017-11-22T16:39:04Z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